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5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71A5-A2CD-5386-76A1-7FA651312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ACA07-E540-65BF-2B50-D3343FFA3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7B697-F637-4794-7312-A1B7240BA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4834D-7F31-404A-2248-0C0031AD4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3A833-4A7E-1A70-9FD9-D0F2C4322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681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F32AF-7D6E-945E-3E1F-3F6E5955B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7A6E6-F3A5-0BD1-32E2-D0323D638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33FE0-7D6C-39B2-D765-87674BD7F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F853C-71D7-E5AA-99EA-6F4D94FF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0168E-0BBD-C343-F1F7-AAF33383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51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9D0C9E-3E89-E0EA-D38E-83C6D931C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83F85-CB77-4EAB-6FDF-FBE4FBC78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71B20-2F8D-2658-B442-41AFE8B5F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AE791-39CB-4B45-E634-4D8D5D29C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4D149-2240-413A-E68F-08ECC33AF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801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5D6CA-95F8-10F2-E528-98AED5E5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63F59-4E0E-9CFF-E031-5BAFE1EA5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645DB-E259-7BCF-30C5-57F1FCB09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D55A4-9300-19FB-15B7-58D3B917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1DBAD-4297-B424-CE04-D8C8CB17D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382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2545D-4138-7F7B-74C3-2CAFDA5DF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FACD5-CBE5-C515-16F7-9D6666B21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17CD5-A72E-5302-E431-061FF374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413CD-1D31-9D67-0B02-122689EE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F63C-3B03-33BC-DA44-86F781C5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72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EAA41-57F8-821D-5121-EB7DCEC0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0E02A-B676-E42A-D148-1CE07F602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2602B-B886-C6D7-BB79-BB6A5C684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24671-A2D8-B91E-0323-C6BD721B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C5376-3375-8D77-7836-F41159E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C1045-FECD-875D-A3DE-1E83FE45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379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9552A-F454-9C16-9FBA-A71D8580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F8611-E70C-ECF4-4606-0A5C2DC05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40827-7CF6-FFC0-6927-69FEA6C64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7280C8-E647-AC38-3937-CA6F62AF5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7E99B-6C84-7429-29EB-15153EAA6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22C01A-219A-923A-31F7-00CCB39A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29BAA-4D52-D3A3-2EB2-1AD8248C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5343BE-4DBE-0017-A6DD-EBA5BB9B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097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9843C-A629-336B-C322-100016654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AA2F8-731C-497E-F442-C4CE7FC9E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41C0CE-21B4-A368-848C-97EAE2CE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953D8F-49D4-C742-6C94-DB39EFDF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28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03540-DC40-5DF3-ED9A-B1573F979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2A6279-D007-64BD-C629-8CFC9671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47A5E-E6C3-8B58-A199-A6694C1D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837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012C-B995-F26C-8960-78ADE31AD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A743C-C395-0276-EE65-61C77F99C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70BE0-FFBA-E689-C905-FE0D9603C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DF8AE-560F-B727-3648-F13C7A175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6E508-0F74-A7FC-A8BF-FE719B6A7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92753-768E-620F-3867-B05CFEC1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603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2BEF8-26DC-F4C2-1E39-2C7B1D9E5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57088D-AEFA-1979-001A-BF65137D9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B969C-67EC-A72B-89C1-5DFE37BF6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6D2D5-DD0E-0151-D3BC-1D14E8E5E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FAE8B-43C2-CFC9-77A6-488F05B6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22D08-0B0D-D99A-75AB-1DD8F129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456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051A3-965E-0038-C582-5F83A585D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EBE2C-5F53-38C4-8D86-B369C74E2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6CEF1-61EC-DA22-0525-B72E1F2A2A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B2F5D3-99B4-4054-8B93-9D35552EF915}" type="datetimeFigureOut">
              <a:rPr lang="en-NZ" smtClean="0"/>
              <a:t>19/05/2024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62E58-C118-2EF5-55BE-A0D47DC54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8EB00-A915-FBA5-F224-40D66F596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DA8D34-0CF9-4CF4-A0D4-4ECFAD1FB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384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39DA4A-7873-7D3B-0AFE-71C23F5FDDE7}"/>
              </a:ext>
            </a:extLst>
          </p:cNvPr>
          <p:cNvSpPr txBox="1"/>
          <p:nvPr/>
        </p:nvSpPr>
        <p:spPr>
          <a:xfrm>
            <a:off x="1066800" y="745066"/>
            <a:ext cx="97620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E542A"/>
                </a:solidFill>
              </a:rPr>
              <a:t>Feature Summary</a:t>
            </a:r>
            <a:endParaRPr lang="en-NZ" sz="2800" b="1" dirty="0">
              <a:solidFill>
                <a:srgbClr val="EE542A"/>
              </a:solidFill>
            </a:endParaRPr>
          </a:p>
          <a:p>
            <a:pPr algn="ctr"/>
            <a:endParaRPr lang="en-US" dirty="0"/>
          </a:p>
          <a:p>
            <a:pPr algn="ctr"/>
            <a:r>
              <a:rPr lang="en-US" sz="2200" dirty="0"/>
              <a:t>Name</a:t>
            </a:r>
            <a:r>
              <a:rPr lang="en-US" dirty="0"/>
              <a:t>:</a:t>
            </a:r>
          </a:p>
          <a:p>
            <a:pPr algn="ctr"/>
            <a:r>
              <a:rPr lang="en-US" sz="2200" dirty="0"/>
              <a:t>Dates: 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of days promotion runs: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of articles: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of clients: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of social media posts: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of expected shares over the Feature promotion: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oogle Shape;140;p32">
            <a:extLst>
              <a:ext uri="{FF2B5EF4-FFF2-40B4-BE49-F238E27FC236}">
                <a16:creationId xmlns:a16="http://schemas.microsoft.com/office/drawing/2014/main" id="{0F60971F-8E83-ABF6-82DB-1B9530A447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5027437"/>
              </p:ext>
            </p:extLst>
          </p:nvPr>
        </p:nvGraphicFramePr>
        <p:xfrm>
          <a:off x="419878" y="615820"/>
          <a:ext cx="11532635" cy="605556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31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7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B3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lt1"/>
                          </a:solidFill>
                          <a:latin typeface="Montserrat Alternates"/>
                          <a:ea typeface="Montserrat Alternates"/>
                          <a:cs typeface="Montserrat Alternates"/>
                          <a:sym typeface="Montserrat Alternates"/>
                        </a:rPr>
                        <a:t>[Persona name #1]</a:t>
                      </a:r>
                      <a:endParaRPr sz="1100" b="1" dirty="0">
                        <a:solidFill>
                          <a:schemeClr val="lt1"/>
                        </a:solidFill>
                        <a:latin typeface="Montserrat Alternates"/>
                        <a:ea typeface="Montserrat Alternates"/>
                        <a:cs typeface="Montserrat Alternates"/>
                        <a:sym typeface="Montserrat Alternat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4C4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lt1"/>
                          </a:solidFill>
                          <a:latin typeface="Montserrat Alternates"/>
                          <a:ea typeface="Montserrat Alternates"/>
                          <a:cs typeface="Montserrat Alternates"/>
                          <a:sym typeface="Montserrat Alternates"/>
                        </a:rPr>
                        <a:t>[Persona name #2]</a:t>
                      </a:r>
                      <a:endParaRPr sz="1100" b="1" dirty="0">
                        <a:solidFill>
                          <a:schemeClr val="lt1"/>
                        </a:solidFill>
                        <a:latin typeface="Montserrat Alternates"/>
                        <a:ea typeface="Montserrat Alternates"/>
                        <a:cs typeface="Montserrat Alternates"/>
                        <a:sym typeface="Montserrat Alternat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FF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accent6"/>
                          </a:solidFill>
                          <a:latin typeface="Montserrat Alternates"/>
                          <a:ea typeface="Montserrat Alternates"/>
                          <a:cs typeface="Montserrat Alternates"/>
                          <a:sym typeface="Montserrat Alternates"/>
                        </a:rPr>
                        <a:t>[Persona name #3]</a:t>
                      </a:r>
                      <a:endParaRPr sz="1100" b="1" dirty="0">
                        <a:solidFill>
                          <a:schemeClr val="accent6"/>
                        </a:solidFill>
                        <a:latin typeface="Montserrat Alternates"/>
                        <a:ea typeface="Montserrat Alternates"/>
                        <a:cs typeface="Montserrat Alternates"/>
                        <a:sym typeface="Montserrat Alternat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B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Example job title(s)</a:t>
                      </a:r>
                      <a:endParaRPr sz="900" b="1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[What sort of job titles does this person have?]</a:t>
                      </a:r>
                      <a:endParaRPr sz="9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12B3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 dirty="0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Demographics</a:t>
                      </a:r>
                      <a:endParaRPr sz="900" b="1" dirty="0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[i.e., Country, age range, relationship or family life stage, etc.]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2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Preferred social network(s)</a:t>
                      </a:r>
                      <a:endParaRPr sz="900" b="1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[What social media platform does this person use most often, i.e. where is the best place to connect with them?]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0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Brand affinities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[Which brands do they already interact with or admire on  social media?]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0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Budget (for your product/service)</a:t>
                      </a:r>
                      <a:endParaRPr sz="900" b="1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[What do we know about how much they are willing or able to spend in our category?]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Goals/aspirations</a:t>
                      </a:r>
                      <a:endParaRPr sz="900" b="1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[What do they aim for in life, and how do we product support them?]</a:t>
                      </a:r>
                      <a:endParaRPr sz="9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Pain point(s)</a:t>
                      </a:r>
                      <a:endParaRPr sz="900" b="1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[What is their biggest challenge or struggle?]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5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b="1">
                          <a:solidFill>
                            <a:srgbClr val="14305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we help</a:t>
                      </a:r>
                      <a:endParaRPr sz="900" b="1">
                        <a:solidFill>
                          <a:srgbClr val="14305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[</a:t>
                      </a: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does our product solve their challenge?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]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430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E480AD6-0D26-415A-12E4-43EF5B34E230}"/>
              </a:ext>
            </a:extLst>
          </p:cNvPr>
          <p:cNvSpPr txBox="1"/>
          <p:nvPr/>
        </p:nvSpPr>
        <p:spPr>
          <a:xfrm>
            <a:off x="4885037" y="111967"/>
            <a:ext cx="26023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EE542A"/>
                </a:solidFill>
              </a:rPr>
              <a:t>TARGET AUDIENCE</a:t>
            </a:r>
            <a:endParaRPr lang="en-NZ" sz="2200" b="1" dirty="0">
              <a:solidFill>
                <a:srgbClr val="EE54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4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5721E-764C-C407-924F-162472B6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EE542A"/>
                </a:solidFill>
              </a:rPr>
              <a:t>ARTICLES AND LINKS</a:t>
            </a:r>
            <a:endParaRPr lang="en-NZ" sz="2800" b="1" dirty="0">
              <a:solidFill>
                <a:srgbClr val="EE542A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B02B49-E714-E937-7396-EF943E21CA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473756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67">
                  <a:extLst>
                    <a:ext uri="{9D8B030D-6E8A-4147-A177-3AD203B41FA5}">
                      <a16:colId xmlns:a16="http://schemas.microsoft.com/office/drawing/2014/main" val="3481457389"/>
                    </a:ext>
                  </a:extLst>
                </a:gridCol>
                <a:gridCol w="6519333">
                  <a:extLst>
                    <a:ext uri="{9D8B030D-6E8A-4147-A177-3AD203B41FA5}">
                      <a16:colId xmlns:a16="http://schemas.microsoft.com/office/drawing/2014/main" val="3087571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ARTICLE TITLE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LINK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784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4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887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93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06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06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85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4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52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5721E-764C-C407-924F-162472B6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EE542A"/>
                </a:solidFill>
              </a:rPr>
              <a:t>CLIENTS AND LINKS</a:t>
            </a:r>
            <a:endParaRPr lang="en-NZ" sz="2800" b="1" dirty="0">
              <a:solidFill>
                <a:srgbClr val="EE542A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B02B49-E714-E937-7396-EF943E21CA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882579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67">
                  <a:extLst>
                    <a:ext uri="{9D8B030D-6E8A-4147-A177-3AD203B41FA5}">
                      <a16:colId xmlns:a16="http://schemas.microsoft.com/office/drawing/2014/main" val="3481457389"/>
                    </a:ext>
                  </a:extLst>
                </a:gridCol>
                <a:gridCol w="6519333">
                  <a:extLst>
                    <a:ext uri="{9D8B030D-6E8A-4147-A177-3AD203B41FA5}">
                      <a16:colId xmlns:a16="http://schemas.microsoft.com/office/drawing/2014/main" val="3087571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CLIENT NAME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MOST RELEVANT ONLINE LINKED PAGE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784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4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887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93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06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06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85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4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47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228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Montserrat</vt:lpstr>
      <vt:lpstr>Montserrat Alternates</vt:lpstr>
      <vt:lpstr>Source Sans Pro</vt:lpstr>
      <vt:lpstr>Office Theme</vt:lpstr>
      <vt:lpstr>PowerPoint Presentation</vt:lpstr>
      <vt:lpstr>PowerPoint Presentation</vt:lpstr>
      <vt:lpstr>ARTICLES AND LINKS</vt:lpstr>
      <vt:lpstr>CLIENTS AND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Carr</dc:creator>
  <cp:lastModifiedBy>Sarah Carr</cp:lastModifiedBy>
  <cp:revision>1</cp:revision>
  <dcterms:created xsi:type="dcterms:W3CDTF">2024-05-19T02:02:18Z</dcterms:created>
  <dcterms:modified xsi:type="dcterms:W3CDTF">2024-05-19T03:03:54Z</dcterms:modified>
</cp:coreProperties>
</file>